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6/3/20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6/3/20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6/3/20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6/3/20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6/3/20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6/3/20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6/3/20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6/3/20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6/3/20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6/3/20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6/3/20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6/3/20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19FB49-54DC-784B-AC73-7EC5B5002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3048000"/>
          </a:xfrm>
        </p:spPr>
        <p:txBody>
          <a:bodyPr/>
          <a:lstStyle/>
          <a:p>
            <a:r>
              <a:rPr lang="ja-JP" altLang="en-US" sz="1400" b="1" dirty="0"/>
              <a:t>新型コロナウイルス感染拡大防止による臨時休業のお知らせ</a:t>
            </a:r>
            <a:br>
              <a:rPr lang="ja-JP" altLang="en-US" sz="1400" b="1"/>
            </a:br>
            <a:br>
              <a:rPr lang="en-US" altLang="ja-JP" sz="1400" b="1" dirty="0"/>
            </a:br>
            <a:r>
              <a:rPr lang="ja-JP" altLang="en-US" sz="1400" dirty="0"/>
              <a:t>　　　</a:t>
            </a:r>
            <a:br>
              <a:rPr lang="ja-JP" altLang="en-US" sz="1400" dirty="0"/>
            </a:br>
            <a:r>
              <a:rPr lang="ja-JP" altLang="en-US" sz="1400"/>
              <a:t>日頃より弊社　貸し会議室　を</a:t>
            </a:r>
            <a:r>
              <a:rPr lang="ja-JP" altLang="en-US" sz="1400" dirty="0"/>
              <a:t>ご利用いただきまして誠にありがとう</a:t>
            </a:r>
            <a:r>
              <a:rPr lang="ja-JP" altLang="en-US" sz="1400"/>
              <a:t>ございます。</a:t>
            </a:r>
            <a:br>
              <a:rPr lang="en-US" altLang="ja-JP" sz="1400" dirty="0"/>
            </a:br>
            <a:br>
              <a:rPr lang="ja-JP" altLang="en-US" sz="1400"/>
            </a:br>
            <a:r>
              <a:rPr lang="ja-JP" altLang="en-US" sz="1400"/>
              <a:t>弊社では</a:t>
            </a:r>
            <a:r>
              <a:rPr lang="ja-JP" altLang="en-US" sz="1400" dirty="0"/>
              <a:t>、新型コロナウイルスの感染</a:t>
            </a:r>
            <a:r>
              <a:rPr lang="ja-JP" altLang="en-US" sz="1400"/>
              <a:t>拡大防止による　緊急事態宣言　休業要請を受けて、</a:t>
            </a:r>
            <a:br>
              <a:rPr lang="en-US" altLang="ja-JP" sz="1400" dirty="0"/>
            </a:br>
            <a:r>
              <a:rPr lang="ja-JP" altLang="en-US" sz="1400"/>
              <a:t>当面の間、臨時</a:t>
            </a:r>
            <a:r>
              <a:rPr lang="ja-JP" altLang="en-US" sz="1400" dirty="0"/>
              <a:t>休業とさせて</a:t>
            </a:r>
            <a:r>
              <a:rPr lang="ja-JP" altLang="en-US" sz="1400"/>
              <a:t>いただきます。</a:t>
            </a:r>
            <a:br>
              <a:rPr lang="en-US" altLang="ja-JP" sz="1400" dirty="0"/>
            </a:br>
            <a:r>
              <a:rPr lang="ja-JP" altLang="en-US" sz="1400" dirty="0"/>
              <a:t> </a:t>
            </a:r>
            <a:br>
              <a:rPr lang="ja-JP" altLang="en-US" sz="1400" dirty="0"/>
            </a:br>
            <a:r>
              <a:rPr lang="ja-JP" altLang="en-US" sz="1400" dirty="0"/>
              <a:t>お客様ならびに関係各位には大変ご迷惑をおかけいたしますが、何卒ご理解くださいますようお願い</a:t>
            </a:r>
            <a:r>
              <a:rPr lang="ja-JP" altLang="en-US" sz="1400"/>
              <a:t>申し上げます。</a:t>
            </a:r>
            <a:br>
              <a:rPr lang="en-US" altLang="ja-JP" sz="1400" dirty="0"/>
            </a:br>
            <a:br>
              <a:rPr lang="ja-JP" altLang="en-US" sz="1400" dirty="0"/>
            </a:br>
            <a:r>
              <a:rPr lang="ja-JP" altLang="en-US" sz="1400" dirty="0"/>
              <a:t>■休業期間 </a:t>
            </a:r>
            <a:r>
              <a:rPr lang="ja-JP" altLang="en-US" sz="1400"/>
              <a:t>：  </a:t>
            </a:r>
            <a:r>
              <a:rPr lang="en-US" altLang="ja-JP" sz="1400" dirty="0"/>
              <a:t>4</a:t>
            </a:r>
            <a:r>
              <a:rPr lang="ja-JP" altLang="en-US" sz="1400"/>
              <a:t>月  </a:t>
            </a:r>
            <a:r>
              <a:rPr lang="en-US" altLang="ja-JP" sz="1400" dirty="0"/>
              <a:t>15</a:t>
            </a:r>
            <a:r>
              <a:rPr lang="ja-JP" altLang="en-US" sz="1400"/>
              <a:t> </a:t>
            </a:r>
            <a:r>
              <a:rPr lang="ja-JP" altLang="en-US" sz="1400" dirty="0"/>
              <a:t>日 </a:t>
            </a:r>
            <a:r>
              <a:rPr lang="en-US" altLang="ja-JP" sz="1400" dirty="0"/>
              <a:t>(  </a:t>
            </a:r>
            <a:r>
              <a:rPr lang="ja-JP" altLang="en-US" sz="1400"/>
              <a:t>水</a:t>
            </a:r>
            <a:r>
              <a:rPr lang="en-US" altLang="ja-JP" sz="1400" dirty="0"/>
              <a:t> ) ~   </a:t>
            </a:r>
            <a:r>
              <a:rPr lang="ja-JP" altLang="en-US" sz="1400"/>
              <a:t>当面の間</a:t>
            </a:r>
            <a:br>
              <a:rPr lang="ja-JP" altLang="en-US" sz="1000"/>
            </a:br>
            <a:br>
              <a:rPr lang="en-US" altLang="ja-JP" sz="1000" dirty="0"/>
            </a:br>
            <a:br>
              <a:rPr lang="en-US" altLang="ja-JP" sz="1000" dirty="0"/>
            </a:br>
            <a:endParaRPr kumimoji="1" lang="ja-JP" altLang="en-US" sz="100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85EF24-D01C-734E-B63A-0A6675076D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株式会社　プレスプレス</a:t>
            </a:r>
          </a:p>
        </p:txBody>
      </p:sp>
    </p:spTree>
    <p:extLst>
      <p:ext uri="{BB962C8B-B14F-4D97-AF65-F5344CB8AC3E}">
        <p14:creationId xmlns:p14="http://schemas.microsoft.com/office/powerpoint/2010/main" val="4172675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シャボン</Template>
  <TotalTime>9</TotalTime>
  <Words>111</Words>
  <Application>Microsoft Macintosh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シャボン</vt:lpstr>
      <vt:lpstr>新型コロナウイルス感染拡大防止による臨時休業のお知らせ  　　　 日頃より弊社　貸し会議室　をご利用いただきまして誠にありがとうございます。  弊社では、新型コロナウイルスの感染拡大防止による　緊急事態宣言　休業要請を受けて、 当面の間、臨時休業とさせていただきます。   お客様ならびに関係各位には大変ご迷惑をおかけいたしますが、何卒ご理解くださいますようお願い申し上げます。  ■休業期間 ：  4月  15 日 (  水 ) ~   当面の間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新型コロナウイルス感染拡大防止による臨時休業のお知らせ  　　　 日頃より弊社　貸し会議室　をご利用いただきまして誠にありがとうございます。  弊社では、新型コロナウイルスの感染拡大防止による　緊急事態宣言　休業要請を受けて、 当面の間、臨時休業とさせていただきます。   お客様ならびに関係各位には大変ご迷惑をおかけいたしますが、何卒ご理解くださいますようお願い申し上げます。  ■休業期間 ：  4月  15 日 (  水 ) ~   当面の間   </dc:title>
  <dc:creator>義博 矢本</dc:creator>
  <cp:lastModifiedBy>義博 矢本</cp:lastModifiedBy>
  <cp:revision>1</cp:revision>
  <cp:lastPrinted>2020-06-03T10:44:41Z</cp:lastPrinted>
  <dcterms:created xsi:type="dcterms:W3CDTF">2020-06-03T10:36:31Z</dcterms:created>
  <dcterms:modified xsi:type="dcterms:W3CDTF">2020-06-03T10:45:50Z</dcterms:modified>
</cp:coreProperties>
</file>